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145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23/04/43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65792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23/04/43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23/04/43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23/04/43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23/04/43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23/04/43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23/04/43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23/04/43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23/04/43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23/04/43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23/04/43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23/04/43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23/04/43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392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434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0891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713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6638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9814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1162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6205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3827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Afaq CM</cp:lastModifiedBy>
  <cp:revision>248</cp:revision>
  <dcterms:created xsi:type="dcterms:W3CDTF">2009-07-18T17:24:26Z</dcterms:created>
  <dcterms:modified xsi:type="dcterms:W3CDTF">2021-11-28T06:49:48Z</dcterms:modified>
</cp:coreProperties>
</file>