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807" r:id="rId2"/>
    <p:sldId id="808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18" r:id="rId13"/>
    <p:sldId id="819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27" r:id="rId22"/>
    <p:sldId id="828" r:id="rId23"/>
    <p:sldId id="829" r:id="rId24"/>
    <p:sldId id="830" r:id="rId25"/>
    <p:sldId id="831" r:id="rId26"/>
    <p:sldId id="832" r:id="rId27"/>
    <p:sldId id="833" r:id="rId28"/>
    <p:sldId id="834" r:id="rId29"/>
    <p:sldId id="835" r:id="rId30"/>
    <p:sldId id="836" r:id="rId31"/>
    <p:sldId id="837" r:id="rId32"/>
    <p:sldId id="838" r:id="rId33"/>
    <p:sldId id="839" r:id="rId34"/>
    <p:sldId id="840" r:id="rId3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C00000"/>
    <a:srgbClr val="548235"/>
    <a:srgbClr val="E7E6E6"/>
    <a:srgbClr val="1B3665"/>
    <a:srgbClr val="333F50"/>
    <a:srgbClr val="94B8C9"/>
    <a:srgbClr val="0790A2"/>
    <a:srgbClr val="FFFFFF"/>
    <a:srgbClr val="69A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8" autoAdjust="0"/>
    <p:restoredTop sz="94301" autoAdjust="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630D73-5C7B-476C-BC03-9A31AE1994CF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7B21A5-8836-447C-9D8B-0E32645146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53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6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2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48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9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8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27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96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35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25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6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8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6AB1-5BE6-47B0-BCF7-62C3A9ADD4A5}" type="datetimeFigureOut">
              <a:rPr lang="ar-SA" smtClean="0"/>
              <a:t>03/05/43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1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1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9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51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03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94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70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44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02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45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73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76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221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7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05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96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6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71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57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947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04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581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22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01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720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32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48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97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74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4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08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91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28520</TotalTime>
  <Words>0</Words>
  <Application>Microsoft Office PowerPoint</Application>
  <PresentationFormat>شاشة عريضة</PresentationFormat>
  <Paragraphs>0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Ali</dc:creator>
  <cp:lastModifiedBy>Abdullah Ali</cp:lastModifiedBy>
  <cp:revision>2047</cp:revision>
  <dcterms:created xsi:type="dcterms:W3CDTF">2015-03-03T17:20:31Z</dcterms:created>
  <dcterms:modified xsi:type="dcterms:W3CDTF">2021-12-07T07:22:37Z</dcterms:modified>
</cp:coreProperties>
</file>