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8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77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ED7D31"/>
    <a:srgbClr val="F09456"/>
    <a:srgbClr val="FFFFFF"/>
    <a:srgbClr val="E74C3C"/>
    <a:srgbClr val="BFBFBF"/>
    <a:srgbClr val="7F7F7F"/>
    <a:srgbClr val="FFD889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6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2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48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9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8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27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96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35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25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6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8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6AB1-5BE6-47B0-BCF7-62C3A9ADD4A5}" type="datetimeFigureOut">
              <a:rPr lang="ar-SA" smtClean="0"/>
              <a:t>17/07/43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1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8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4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1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0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70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9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72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6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5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68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4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6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0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64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050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93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510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89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9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98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07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5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4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03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0</Words>
  <Application>Microsoft Office PowerPoint</Application>
  <PresentationFormat>شاشة عريضة</PresentationFormat>
  <Paragraphs>0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Ali</dc:creator>
  <cp:lastModifiedBy>Abdullah Ali</cp:lastModifiedBy>
  <cp:revision>641</cp:revision>
  <dcterms:created xsi:type="dcterms:W3CDTF">2015-03-03T17:20:31Z</dcterms:created>
  <dcterms:modified xsi:type="dcterms:W3CDTF">2022-02-18T04:44:06Z</dcterms:modified>
</cp:coreProperties>
</file>