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06/10/43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242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254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7519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041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5132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5407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199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474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4685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258</cp:revision>
  <dcterms:created xsi:type="dcterms:W3CDTF">2009-07-18T17:24:26Z</dcterms:created>
  <dcterms:modified xsi:type="dcterms:W3CDTF">2022-05-07T12:22:46Z</dcterms:modified>
</cp:coreProperties>
</file>