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6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20/09/45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716F63-6B02-2E0F-C8C3-03EB63658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566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26831A-9468-3701-722C-BBBB36FAF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820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2EB49B-B878-152E-03CA-DA2B03AD8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251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463E31-DA79-1564-EDCE-4773AFFCAB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66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1938A4-77F7-4119-04F3-515A38CA1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28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B306E0-8CA3-7E4B-9D1D-4D9008584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51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DC3E9B-1414-CD8A-8DAF-E891AC4C4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93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3E83A7-3D75-A121-089C-CF7C5C7A1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975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DC10C2-156F-3528-5DD9-86D762835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420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257</cp:revision>
  <dcterms:created xsi:type="dcterms:W3CDTF">2009-07-18T17:24:26Z</dcterms:created>
  <dcterms:modified xsi:type="dcterms:W3CDTF">2024-03-29T10:27:32Z</dcterms:modified>
</cp:coreProperties>
</file>