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03/06/45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15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66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1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0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80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38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24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6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97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263</cp:revision>
  <dcterms:created xsi:type="dcterms:W3CDTF">2009-07-18T17:24:26Z</dcterms:created>
  <dcterms:modified xsi:type="dcterms:W3CDTF">2023-12-15T06:06:31Z</dcterms:modified>
</cp:coreProperties>
</file>