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2"/>
  </p:handoutMasterIdLst>
  <p:sldIdLst>
    <p:sldId id="363" r:id="rId2"/>
    <p:sldId id="364" r:id="rId3"/>
    <p:sldId id="365" r:id="rId4"/>
    <p:sldId id="366" r:id="rId5"/>
    <p:sldId id="367" r:id="rId6"/>
    <p:sldId id="368" r:id="rId7"/>
    <p:sldId id="369" r:id="rId8"/>
    <p:sldId id="370" r:id="rId9"/>
    <p:sldId id="371" r:id="rId10"/>
    <p:sldId id="372" r:id="rId11"/>
  </p:sldIdLst>
  <p:sldSz cx="9144000" cy="6858000" type="screen4x3"/>
  <p:notesSz cx="7099300" cy="1023461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95B3D7"/>
    <a:srgbClr val="F79646"/>
    <a:srgbClr val="4BACC6"/>
    <a:srgbClr val="8064A2"/>
    <a:srgbClr val="C0504D"/>
    <a:srgbClr val="9BBB59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3573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91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l">
              <a:defRPr sz="1200"/>
            </a:lvl1pPr>
          </a:lstStyle>
          <a:p>
            <a:fld id="{92A5186D-E5D1-4476-B215-B5664B9D795F}" type="datetimeFigureOut">
              <a:rPr lang="ar-SA" smtClean="0"/>
              <a:pPr/>
              <a:t>03/06/45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023573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91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l">
              <a:defRPr sz="1200"/>
            </a:lvl1pPr>
          </a:lstStyle>
          <a:p>
            <a:fld id="{89399208-3C89-4BE8-ABCC-C64F24D69BF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03/06/45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03/06/45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03/06/45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03/06/45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03/06/45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03/06/45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03/06/45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03/06/45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03/06/45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03/06/45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03/06/45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D5C38-6845-4BE7-AAA1-153211AD2BD0}" type="datetimeFigureOut">
              <a:rPr lang="ar-SA" smtClean="0"/>
              <a:pPr/>
              <a:t>03/06/45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083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4150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3666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714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0039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4805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9383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7249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761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6972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0</Words>
  <Application>Microsoft Office PowerPoint</Application>
  <PresentationFormat>عرض على الشاشة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Abdullah</dc:creator>
  <cp:keywords>presentation</cp:keywords>
  <cp:lastModifiedBy>Abdullah Ali</cp:lastModifiedBy>
  <cp:revision>263</cp:revision>
  <dcterms:created xsi:type="dcterms:W3CDTF">2009-07-18T17:24:26Z</dcterms:created>
  <dcterms:modified xsi:type="dcterms:W3CDTF">2023-12-15T06:06:31Z</dcterms:modified>
</cp:coreProperties>
</file>