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25/08/45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48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359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217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5125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154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2208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3690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0156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7832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261</cp:revision>
  <dcterms:created xsi:type="dcterms:W3CDTF">2009-07-18T17:24:26Z</dcterms:created>
  <dcterms:modified xsi:type="dcterms:W3CDTF">2024-03-05T04:10:19Z</dcterms:modified>
</cp:coreProperties>
</file>