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363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B3D7"/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6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05/11/45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05/11/45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05/11/45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05/11/45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05/11/45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05/11/45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05/11/45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05/11/45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05/11/45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05/11/45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05/11/45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05/11/45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05/11/45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83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158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395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24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3499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0795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6729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81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3100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660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260</cp:revision>
  <dcterms:created xsi:type="dcterms:W3CDTF">2009-07-18T17:24:26Z</dcterms:created>
  <dcterms:modified xsi:type="dcterms:W3CDTF">2024-05-12T10:52:55Z</dcterms:modified>
</cp:coreProperties>
</file>