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17/01/46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05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2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98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24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59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33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4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59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263</cp:revision>
  <dcterms:created xsi:type="dcterms:W3CDTF">2009-07-18T17:24:26Z</dcterms:created>
  <dcterms:modified xsi:type="dcterms:W3CDTF">2024-07-23T01:35:15Z</dcterms:modified>
</cp:coreProperties>
</file>