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6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18/04/46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44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38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08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779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41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36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02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83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266</cp:revision>
  <dcterms:created xsi:type="dcterms:W3CDTF">2009-07-18T17:24:26Z</dcterms:created>
  <dcterms:modified xsi:type="dcterms:W3CDTF">2024-10-21T19:39:17Z</dcterms:modified>
</cp:coreProperties>
</file>