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31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04/06/46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15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68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91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17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5371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77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08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06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265</cp:revision>
  <dcterms:created xsi:type="dcterms:W3CDTF">2009-07-18T17:24:26Z</dcterms:created>
  <dcterms:modified xsi:type="dcterms:W3CDTF">2024-12-05T08:06:38Z</dcterms:modified>
</cp:coreProperties>
</file>