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363" r:id="rId2"/>
    <p:sldId id="331" r:id="rId3"/>
    <p:sldId id="364" r:id="rId4"/>
    <p:sldId id="365" r:id="rId5"/>
    <p:sldId id="366" r:id="rId6"/>
    <p:sldId id="367" r:id="rId7"/>
    <p:sldId id="368" r:id="rId8"/>
    <p:sldId id="369" r:id="rId9"/>
    <p:sldId id="370" r:id="rId10"/>
    <p:sldId id="371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B3D7"/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04/06/46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04/06/46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04/06/46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04/06/46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04/06/46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04/06/46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04/06/46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04/06/46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04/06/46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04/06/46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04/06/46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04/06/46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04/06/46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083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2150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0686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5918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5174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5371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6770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3084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8069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265</cp:revision>
  <dcterms:created xsi:type="dcterms:W3CDTF">2009-07-18T17:24:26Z</dcterms:created>
  <dcterms:modified xsi:type="dcterms:W3CDTF">2024-12-05T08:06:38Z</dcterms:modified>
</cp:coreProperties>
</file>