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6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12/09/46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E4E990-D3CA-FDA7-5691-723B31EAF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6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CE7F9C-9B7D-3043-9816-A2B5878DB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79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BA2C76-6B4C-A2BE-76C3-1989E2479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89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58B60D-7E2D-1748-C745-D20F0EEE0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03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7DDAC5-19F8-2A1F-C3A9-4FF66AE09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09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9C8392-51E5-D378-5C32-190713FF0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40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549DBE-397E-E418-96B2-19E34C059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63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C395D1-6313-B4F8-23BC-5ED18F86C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761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1CD982-1A2C-22EB-89A9-0A294B50A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62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269</cp:revision>
  <dcterms:created xsi:type="dcterms:W3CDTF">2009-07-18T17:24:26Z</dcterms:created>
  <dcterms:modified xsi:type="dcterms:W3CDTF">2025-03-11T12:51:57Z</dcterms:modified>
</cp:coreProperties>
</file>