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18/09/46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3B5EE5-5426-DCF4-A63A-2E4D129B7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677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868639-8DF6-9797-87CB-DD28659269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278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D04FE6-0041-802F-B8BF-FC2E3B33DF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05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4AAED8-8D5B-3D4A-8D26-C00005E66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60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56ACFF-FD0E-DEED-6B4E-C1D9DCADF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76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C471C7-AA71-088B-93D9-8E31B86E8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48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A611B3-8820-957C-B791-CBDE09AB3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785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22F9F20-EEE4-C5E1-1442-7DD95D49F9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29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8E425D-4333-E198-F57B-489F85C04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6077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270</cp:revision>
  <dcterms:created xsi:type="dcterms:W3CDTF">2009-07-18T17:24:26Z</dcterms:created>
  <dcterms:modified xsi:type="dcterms:W3CDTF">2025-03-16T23:10:18Z</dcterms:modified>
</cp:coreProperties>
</file>