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363" r:id="rId2"/>
    <p:sldId id="364" r:id="rId3"/>
    <p:sldId id="365" r:id="rId4"/>
    <p:sldId id="366" r:id="rId5"/>
    <p:sldId id="367" r:id="rId6"/>
    <p:sldId id="368" r:id="rId7"/>
    <p:sldId id="369" r:id="rId8"/>
    <p:sldId id="370" r:id="rId9"/>
    <p:sldId id="371" r:id="rId10"/>
    <p:sldId id="372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B3D7"/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8" d="100"/>
          <a:sy n="58" d="100"/>
        </p:scale>
        <p:origin x="8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18/09/46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18/09/46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18/09/46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18/09/46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18/09/46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18/09/46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18/09/46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18/09/46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18/09/46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18/09/46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18/09/46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18/09/46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18/09/46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083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13B5EE5-5426-DCF4-A63A-2E4D129B75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6778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9868639-8DF6-9797-87CB-DD28659269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2787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CD04FE6-0041-802F-B8BF-FC2E3B33DF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9051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34AAED8-8D5B-3D4A-8D26-C00005E66D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2604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456ACFF-FD0E-DEED-6B4E-C1D9DCADF9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2760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4C471C7-AA71-088B-93D9-8E31B86E8F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5480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A611B3-8820-957C-B791-CBDE09AB3B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7785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22F9F20-EEE4-C5E1-1442-7DD95D49F9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8297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8E425D-4333-E198-F57B-489F85C045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6077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270</cp:revision>
  <dcterms:created xsi:type="dcterms:W3CDTF">2009-07-18T17:24:26Z</dcterms:created>
  <dcterms:modified xsi:type="dcterms:W3CDTF">2025-03-16T23:10:18Z</dcterms:modified>
</cp:coreProperties>
</file>