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12"/>
  </p:handoutMasterIdLst>
  <p:sldIdLst>
    <p:sldId id="363" r:id="rId2"/>
    <p:sldId id="364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</p:sldIdLst>
  <p:sldSz cx="9144000" cy="6858000" type="screen4x3"/>
  <p:notesSz cx="7099300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B3D7"/>
    <a:srgbClr val="F79646"/>
    <a:srgbClr val="4BACC6"/>
    <a:srgbClr val="8064A2"/>
    <a:srgbClr val="C0504D"/>
    <a:srgbClr val="9BBB59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4" d="100"/>
          <a:sy n="54" d="100"/>
        </p:scale>
        <p:origin x="924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3573" y="0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91" y="0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/>
          <a:lstStyle>
            <a:lvl1pPr algn="l">
              <a:defRPr sz="1200"/>
            </a:lvl1pPr>
          </a:lstStyle>
          <a:p>
            <a:fld id="{92A5186D-E5D1-4476-B215-B5664B9D795F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023573" y="9721294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91" y="9721294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 anchor="b"/>
          <a:lstStyle>
            <a:lvl1pPr algn="l">
              <a:defRPr sz="1200"/>
            </a:lvl1pPr>
          </a:lstStyle>
          <a:p>
            <a:fld id="{89399208-3C89-4BE8-ABCC-C64F24D69BF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D5C38-6845-4BE7-AAA1-153211AD2BD0}" type="datetimeFigureOut">
              <a:rPr lang="ar-SA" smtClean="0"/>
              <a:pPr/>
              <a:t>26/04/47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083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5F64F3-00E0-8D87-2F13-7FB174314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577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89542A-AF93-5294-EA90-78F395E0F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96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D62335-D221-031E-D61A-C41F944D5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460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0CC1E0-3C07-3D96-F665-0E817F2BB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11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85D001-D3CC-8056-E8D1-F8DDDF3D3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97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28E60B-3119-FD5F-60E1-E020E4861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290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376F7-91EC-DCE9-4A1E-1C8A45F23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0549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A4E8CD-8F8E-014A-5084-5D83DF404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46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068FC6-96AC-274A-C14E-6C456414A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5141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0</Words>
  <Application>Microsoft Office PowerPoint</Application>
  <PresentationFormat>عرض على الشاشة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Abdullah</dc:creator>
  <cp:keywords>presentation</cp:keywords>
  <cp:lastModifiedBy>Abdullah Ali</cp:lastModifiedBy>
  <cp:revision>277</cp:revision>
  <dcterms:created xsi:type="dcterms:W3CDTF">2009-07-18T17:24:26Z</dcterms:created>
  <dcterms:modified xsi:type="dcterms:W3CDTF">2025-10-18T08:39:07Z</dcterms:modified>
</cp:coreProperties>
</file>