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handoutMasterIdLst>
    <p:handoutMasterId r:id="rId12"/>
  </p:handoutMasterIdLst>
  <p:sldIdLst>
    <p:sldId id="363" r:id="rId2"/>
    <p:sldId id="364" r:id="rId3"/>
    <p:sldId id="365" r:id="rId4"/>
    <p:sldId id="366" r:id="rId5"/>
    <p:sldId id="367" r:id="rId6"/>
    <p:sldId id="368" r:id="rId7"/>
    <p:sldId id="369" r:id="rId8"/>
    <p:sldId id="370" r:id="rId9"/>
    <p:sldId id="371" r:id="rId10"/>
    <p:sldId id="372" r:id="rId11"/>
  </p:sldIdLst>
  <p:sldSz cx="9144000" cy="6858000" type="screen4x3"/>
  <p:notesSz cx="7099300" cy="10234613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B3D7"/>
    <a:srgbClr val="F79646"/>
    <a:srgbClr val="4BACC6"/>
    <a:srgbClr val="8064A2"/>
    <a:srgbClr val="C0504D"/>
    <a:srgbClr val="9BBB59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54" d="100"/>
          <a:sy n="54" d="100"/>
        </p:scale>
        <p:origin x="924" y="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023573" y="0"/>
            <a:ext cx="3075727" cy="511731"/>
          </a:xfrm>
          <a:prstGeom prst="rect">
            <a:avLst/>
          </a:prstGeom>
        </p:spPr>
        <p:txBody>
          <a:bodyPr vert="horz" lIns="91559" tIns="45779" rIns="91559" bIns="45779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91" y="0"/>
            <a:ext cx="3075727" cy="511731"/>
          </a:xfrm>
          <a:prstGeom prst="rect">
            <a:avLst/>
          </a:prstGeom>
        </p:spPr>
        <p:txBody>
          <a:bodyPr vert="horz" lIns="91559" tIns="45779" rIns="91559" bIns="45779" rtlCol="1"/>
          <a:lstStyle>
            <a:lvl1pPr algn="l">
              <a:defRPr sz="1200"/>
            </a:lvl1pPr>
          </a:lstStyle>
          <a:p>
            <a:fld id="{92A5186D-E5D1-4476-B215-B5664B9D795F}" type="datetimeFigureOut">
              <a:rPr lang="ar-SA" smtClean="0"/>
              <a:pPr/>
              <a:t>12/05/47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023573" y="9721294"/>
            <a:ext cx="3075727" cy="511731"/>
          </a:xfrm>
          <a:prstGeom prst="rect">
            <a:avLst/>
          </a:prstGeom>
        </p:spPr>
        <p:txBody>
          <a:bodyPr vert="horz" lIns="91559" tIns="45779" rIns="91559" bIns="45779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91" y="9721294"/>
            <a:ext cx="3075727" cy="511731"/>
          </a:xfrm>
          <a:prstGeom prst="rect">
            <a:avLst/>
          </a:prstGeom>
        </p:spPr>
        <p:txBody>
          <a:bodyPr vert="horz" lIns="91559" tIns="45779" rIns="91559" bIns="45779" rtlCol="1" anchor="b"/>
          <a:lstStyle>
            <a:lvl1pPr algn="l">
              <a:defRPr sz="1200"/>
            </a:lvl1pPr>
          </a:lstStyle>
          <a:p>
            <a:fld id="{89399208-3C89-4BE8-ABCC-C64F24D69BF1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5C38-6845-4BE7-AAA1-153211AD2BD0}" type="datetimeFigureOut">
              <a:rPr lang="ar-SA" smtClean="0"/>
              <a:pPr/>
              <a:t>12/05/47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2F66-EA9F-4460-9388-9F8BC362D37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5C38-6845-4BE7-AAA1-153211AD2BD0}" type="datetimeFigureOut">
              <a:rPr lang="ar-SA" smtClean="0"/>
              <a:pPr/>
              <a:t>12/05/47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2F66-EA9F-4460-9388-9F8BC362D37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5C38-6845-4BE7-AAA1-153211AD2BD0}" type="datetimeFigureOut">
              <a:rPr lang="ar-SA" smtClean="0"/>
              <a:pPr/>
              <a:t>12/05/47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2F66-EA9F-4460-9388-9F8BC362D37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5C38-6845-4BE7-AAA1-153211AD2BD0}" type="datetimeFigureOut">
              <a:rPr lang="ar-SA" smtClean="0"/>
              <a:pPr/>
              <a:t>12/05/47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2F66-EA9F-4460-9388-9F8BC362D37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5C38-6845-4BE7-AAA1-153211AD2BD0}" type="datetimeFigureOut">
              <a:rPr lang="ar-SA" smtClean="0"/>
              <a:pPr/>
              <a:t>12/05/47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2F66-EA9F-4460-9388-9F8BC362D37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5C38-6845-4BE7-AAA1-153211AD2BD0}" type="datetimeFigureOut">
              <a:rPr lang="ar-SA" smtClean="0"/>
              <a:pPr/>
              <a:t>12/05/47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2F66-EA9F-4460-9388-9F8BC362D37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5C38-6845-4BE7-AAA1-153211AD2BD0}" type="datetimeFigureOut">
              <a:rPr lang="ar-SA" smtClean="0"/>
              <a:pPr/>
              <a:t>12/05/47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2F66-EA9F-4460-9388-9F8BC362D37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5C38-6845-4BE7-AAA1-153211AD2BD0}" type="datetimeFigureOut">
              <a:rPr lang="ar-SA" smtClean="0"/>
              <a:pPr/>
              <a:t>12/05/47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2F66-EA9F-4460-9388-9F8BC362D37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5C38-6845-4BE7-AAA1-153211AD2BD0}" type="datetimeFigureOut">
              <a:rPr lang="ar-SA" smtClean="0"/>
              <a:pPr/>
              <a:t>12/05/47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2F66-EA9F-4460-9388-9F8BC362D37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5C38-6845-4BE7-AAA1-153211AD2BD0}" type="datetimeFigureOut">
              <a:rPr lang="ar-SA" smtClean="0"/>
              <a:pPr/>
              <a:t>12/05/47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2F66-EA9F-4460-9388-9F8BC362D37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5C38-6845-4BE7-AAA1-153211AD2BD0}" type="datetimeFigureOut">
              <a:rPr lang="ar-SA" smtClean="0"/>
              <a:pPr/>
              <a:t>12/05/47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12F66-EA9F-4460-9388-9F8BC362D37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D5C38-6845-4BE7-AAA1-153211AD2BD0}" type="datetimeFigureOut">
              <a:rPr lang="ar-SA" smtClean="0"/>
              <a:pPr/>
              <a:t>12/05/47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12F66-EA9F-4460-9388-9F8BC362D376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083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144646-0FB5-122E-13C1-BE5956830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6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C66C64-0B16-3DB5-4382-8D9EFC559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085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F4554E-62E8-A114-1DC4-F3E9DAA38D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451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3F8775-5C9D-0224-8632-085E24E47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0836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3EB744-C6E6-AE77-893E-964080FA9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0653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1C3B21-EF5C-83BD-F728-D59B516EC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5764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B662DA-251B-D390-0DF3-345E49D99B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011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455929-14E5-61D9-43D0-E817F428C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5983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501D9D-A520-3EAE-091C-612BB930D9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1225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</TotalTime>
  <Words>0</Words>
  <Application>Microsoft Office PowerPoint</Application>
  <PresentationFormat>عرض على الشاشة (4:3)</PresentationFormat>
  <Paragraphs>0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Abdullah</dc:creator>
  <cp:keywords>presentation</cp:keywords>
  <cp:lastModifiedBy>Abdullah Ali</cp:lastModifiedBy>
  <cp:revision>281</cp:revision>
  <dcterms:created xsi:type="dcterms:W3CDTF">2009-07-18T17:24:26Z</dcterms:created>
  <dcterms:modified xsi:type="dcterms:W3CDTF">2025-11-02T10:07:32Z</dcterms:modified>
</cp:coreProperties>
</file>