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2191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19/07/43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253</cp:revision>
  <dcterms:created xsi:type="dcterms:W3CDTF">2009-07-18T17:24:26Z</dcterms:created>
  <dcterms:modified xsi:type="dcterms:W3CDTF">2022-02-20T07:32:27Z</dcterms:modified>
</cp:coreProperties>
</file>