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18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05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0226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2595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55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7289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386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0634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110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3870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248</cp:revision>
  <dcterms:created xsi:type="dcterms:W3CDTF">2009-07-18T17:24:26Z</dcterms:created>
  <dcterms:modified xsi:type="dcterms:W3CDTF">2022-03-28T07:34:36Z</dcterms:modified>
</cp:coreProperties>
</file>