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9487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25/08/43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65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8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578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556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88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90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55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80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19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255</cp:revision>
  <dcterms:created xsi:type="dcterms:W3CDTF">2009-07-18T17:24:26Z</dcterms:created>
  <dcterms:modified xsi:type="dcterms:W3CDTF">2022-03-28T07:22:03Z</dcterms:modified>
</cp:coreProperties>
</file>