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4872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11/09/43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248</cp:revision>
  <dcterms:created xsi:type="dcterms:W3CDTF">2009-07-18T17:24:26Z</dcterms:created>
  <dcterms:modified xsi:type="dcterms:W3CDTF">2022-04-12T14:07:00Z</dcterms:modified>
</cp:coreProperties>
</file>