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handoutMasterIdLst>
    <p:handoutMasterId r:id="rId12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7099300" cy="10234613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79646"/>
    <a:srgbClr val="4BACC6"/>
    <a:srgbClr val="8064A2"/>
    <a:srgbClr val="C0504D"/>
    <a:srgbClr val="9BBB59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5" d="100"/>
          <a:sy n="65" d="100"/>
        </p:scale>
        <p:origin x="594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4023573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1591" y="0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/>
          <a:lstStyle>
            <a:lvl1pPr algn="l">
              <a:defRPr sz="1200"/>
            </a:lvl1pPr>
          </a:lstStyle>
          <a:p>
            <a:fld id="{92A5186D-E5D1-4476-B215-B5664B9D795F}" type="datetimeFigureOut">
              <a:rPr lang="ar-SA" smtClean="0"/>
              <a:pPr/>
              <a:t>23/09/43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4023573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1591" y="9721294"/>
            <a:ext cx="3075727" cy="511731"/>
          </a:xfrm>
          <a:prstGeom prst="rect">
            <a:avLst/>
          </a:prstGeom>
        </p:spPr>
        <p:txBody>
          <a:bodyPr vert="horz" lIns="91559" tIns="45779" rIns="91559" bIns="45779" rtlCol="1" anchor="b"/>
          <a:lstStyle>
            <a:lvl1pPr algn="l">
              <a:defRPr sz="1200"/>
            </a:lvl1pPr>
          </a:lstStyle>
          <a:p>
            <a:fld id="{89399208-3C89-4BE8-ABCC-C64F24D69BF1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23/09/43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23/09/43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23/09/43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23/09/43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23/09/43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23/09/43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23/09/43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23/09/43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23/09/43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23/09/43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2D5C38-6845-4BE7-AAA1-153211AD2BD0}" type="datetimeFigureOut">
              <a:rPr lang="ar-SA" smtClean="0"/>
              <a:pPr/>
              <a:t>23/09/43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D5C38-6845-4BE7-AAA1-153211AD2BD0}" type="datetimeFigureOut">
              <a:rPr lang="ar-SA" smtClean="0"/>
              <a:pPr/>
              <a:t>23/09/43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812F66-EA9F-4460-9388-9F8BC362D376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02359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10495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291937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78335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465013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410461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8507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48730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66430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618</TotalTime>
  <Words>0</Words>
  <Application>Microsoft Office PowerPoint</Application>
  <PresentationFormat>عرض على الشاشة (4:3)</PresentationFormat>
  <Paragraphs>0</Paragraphs>
  <Slides>10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10</vt:i4>
      </vt:variant>
    </vt:vector>
  </HeadingPairs>
  <TitlesOfParts>
    <vt:vector size="13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Abdullah</dc:creator>
  <cp:keywords>presentation</cp:keywords>
  <cp:lastModifiedBy>Abdullah Ali</cp:lastModifiedBy>
  <cp:revision>250</cp:revision>
  <dcterms:created xsi:type="dcterms:W3CDTF">2009-07-18T17:24:26Z</dcterms:created>
  <dcterms:modified xsi:type="dcterms:W3CDTF">2022-04-24T13:18:31Z</dcterms:modified>
</cp:coreProperties>
</file>