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23/09/43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35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104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19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33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50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04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8507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3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6643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250</cp:revision>
  <dcterms:created xsi:type="dcterms:W3CDTF">2009-07-18T17:24:26Z</dcterms:created>
  <dcterms:modified xsi:type="dcterms:W3CDTF">2022-04-24T13:18:31Z</dcterms:modified>
</cp:coreProperties>
</file>