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837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964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27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831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696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310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5446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4661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1016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246</cp:revision>
  <dcterms:created xsi:type="dcterms:W3CDTF">2009-07-18T17:24:26Z</dcterms:created>
  <dcterms:modified xsi:type="dcterms:W3CDTF">2022-05-07T13:53:09Z</dcterms:modified>
</cp:coreProperties>
</file>