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24/10/43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304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053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51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8959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55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796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217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94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0990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247</cp:revision>
  <dcterms:created xsi:type="dcterms:W3CDTF">2009-07-18T17:24:26Z</dcterms:created>
  <dcterms:modified xsi:type="dcterms:W3CDTF">2022-05-25T04:42:29Z</dcterms:modified>
</cp:coreProperties>
</file>