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5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29/10/43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1726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1992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674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627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69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27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23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116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30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256</cp:revision>
  <dcterms:created xsi:type="dcterms:W3CDTF">2009-07-18T17:24:26Z</dcterms:created>
  <dcterms:modified xsi:type="dcterms:W3CDTF">2022-05-30T05:07:57Z</dcterms:modified>
</cp:coreProperties>
</file>