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11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558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15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960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30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50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124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7038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94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246</cp:revision>
  <dcterms:created xsi:type="dcterms:W3CDTF">2009-07-18T17:24:26Z</dcterms:created>
  <dcterms:modified xsi:type="dcterms:W3CDTF">2022-05-30T05:15:27Z</dcterms:modified>
</cp:coreProperties>
</file>