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5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23/02/44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23/02/44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23/02/44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23/02/44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23/02/44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23/02/44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23/02/44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23/02/44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4063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4440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8542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0355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8893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5449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435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335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9395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245</cp:revision>
  <dcterms:created xsi:type="dcterms:W3CDTF">2009-07-18T17:24:26Z</dcterms:created>
  <dcterms:modified xsi:type="dcterms:W3CDTF">2022-09-19T14:34:51Z</dcterms:modified>
</cp:coreProperties>
</file>