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11/03/44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30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68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19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263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69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556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731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41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254</cp:revision>
  <dcterms:created xsi:type="dcterms:W3CDTF">2009-07-18T17:24:26Z</dcterms:created>
  <dcterms:modified xsi:type="dcterms:W3CDTF">2022-10-05T21:15:38Z</dcterms:modified>
</cp:coreProperties>
</file>