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23/08/44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675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13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36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41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46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57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078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86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742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253</cp:revision>
  <dcterms:created xsi:type="dcterms:W3CDTF">2009-07-18T17:24:26Z</dcterms:created>
  <dcterms:modified xsi:type="dcterms:W3CDTF">2023-03-15T17:33:03Z</dcterms:modified>
</cp:coreProperties>
</file>